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F9181-AE87-4034-B743-214CB70FE392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4A44B-F0F0-4C52-9F91-DEFD5DD2C3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4A44B-F0F0-4C52-9F91-DEFD5DD2C319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4BCB-D7DD-4A2A-B2A6-BD5400BD951C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3CC7-6786-44CE-A132-1B421AB4DD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4BCB-D7DD-4A2A-B2A6-BD5400BD951C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3CC7-6786-44CE-A132-1B421AB4DD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4BCB-D7DD-4A2A-B2A6-BD5400BD951C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3CC7-6786-44CE-A132-1B421AB4DD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4BCB-D7DD-4A2A-B2A6-BD5400BD951C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3CC7-6786-44CE-A132-1B421AB4DD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4BCB-D7DD-4A2A-B2A6-BD5400BD951C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3CC7-6786-44CE-A132-1B421AB4DD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4BCB-D7DD-4A2A-B2A6-BD5400BD951C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3CC7-6786-44CE-A132-1B421AB4DD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4BCB-D7DD-4A2A-B2A6-BD5400BD951C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3CC7-6786-44CE-A132-1B421AB4DD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4BCB-D7DD-4A2A-B2A6-BD5400BD951C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3CC7-6786-44CE-A132-1B421AB4DD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4BCB-D7DD-4A2A-B2A6-BD5400BD951C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3CC7-6786-44CE-A132-1B421AB4DD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4BCB-D7DD-4A2A-B2A6-BD5400BD951C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3CC7-6786-44CE-A132-1B421AB4DD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4BCB-D7DD-4A2A-B2A6-BD5400BD951C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3CC7-6786-44CE-A132-1B421AB4DD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A4BCB-D7DD-4A2A-B2A6-BD5400BD951C}" type="datetimeFigureOut">
              <a:rPr lang="ru-RU" smtClean="0"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F3CC7-6786-44CE-A132-1B421AB4DD0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SC_0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9088" y="197213"/>
            <a:ext cx="4427408" cy="2943755"/>
          </a:xfrm>
          <a:prstGeom prst="rect">
            <a:avLst/>
          </a:prstGeom>
        </p:spPr>
      </p:pic>
      <p:pic>
        <p:nvPicPr>
          <p:cNvPr id="6" name="Рисунок 5" descr="DSC_01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08" y="3476877"/>
            <a:ext cx="4499992" cy="2992016"/>
          </a:xfrm>
          <a:prstGeom prst="rect">
            <a:avLst/>
          </a:prstGeom>
        </p:spPr>
      </p:pic>
      <p:pic>
        <p:nvPicPr>
          <p:cNvPr id="7" name="Рисунок 6" descr="DSC_01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509198"/>
            <a:ext cx="4427983" cy="2944138"/>
          </a:xfrm>
          <a:prstGeom prst="rect">
            <a:avLst/>
          </a:prstGeom>
        </p:spPr>
      </p:pic>
      <p:pic>
        <p:nvPicPr>
          <p:cNvPr id="8" name="Рисунок 7" descr="DSC_00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96" y="172553"/>
            <a:ext cx="4464496" cy="2968415"/>
          </a:xfrm>
          <a:prstGeom prst="rect">
            <a:avLst/>
          </a:prstGeom>
        </p:spPr>
      </p:pic>
    </p:spTree>
  </p:cSld>
  <p:clrMapOvr>
    <a:masterClrMapping/>
  </p:clrMapOvr>
  <p:transition spd="med" advClick="0" advTm="3000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SU9jtKEOHU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365" y="332656"/>
            <a:ext cx="4427627" cy="2952328"/>
          </a:xfrm>
        </p:spPr>
      </p:pic>
      <p:pic>
        <p:nvPicPr>
          <p:cNvPr id="5" name="Рисунок 4" descr="nHQbR5TU4E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08072"/>
            <a:ext cx="4464496" cy="2976912"/>
          </a:xfrm>
          <a:prstGeom prst="rect">
            <a:avLst/>
          </a:prstGeom>
        </p:spPr>
      </p:pic>
      <p:pic>
        <p:nvPicPr>
          <p:cNvPr id="7" name="Рисунок 6" descr="GLPDuD6cPN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84" y="3501008"/>
            <a:ext cx="4464008" cy="2976587"/>
          </a:xfrm>
          <a:prstGeom prst="rect">
            <a:avLst/>
          </a:prstGeom>
        </p:spPr>
      </p:pic>
      <p:pic>
        <p:nvPicPr>
          <p:cNvPr id="8" name="Рисунок 7" descr="I3ps8oCq24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429000"/>
            <a:ext cx="4502147" cy="3000259"/>
          </a:xfrm>
          <a:prstGeom prst="rect">
            <a:avLst/>
          </a:prstGeom>
        </p:spPr>
      </p:pic>
    </p:spTree>
  </p:cSld>
  <p:clrMapOvr>
    <a:masterClrMapping/>
  </p:clrMapOvr>
  <p:transition advClick="0" advTm="3000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260648"/>
            <a:ext cx="4249284" cy="3096344"/>
          </a:xfrm>
        </p:spPr>
      </p:pic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60648"/>
            <a:ext cx="4644008" cy="3069690"/>
          </a:xfrm>
          <a:prstGeom prst="rect">
            <a:avLst/>
          </a:prstGeom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712" y="3573016"/>
            <a:ext cx="4426280" cy="2952328"/>
          </a:xfrm>
          <a:prstGeom prst="rect">
            <a:avLst/>
          </a:prstGeom>
        </p:spPr>
      </p:pic>
      <p:pic>
        <p:nvPicPr>
          <p:cNvPr id="7" name="Рисунок 6" descr="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10217" y="3573016"/>
            <a:ext cx="4426279" cy="2952328"/>
          </a:xfrm>
          <a:prstGeom prst="rect">
            <a:avLst/>
          </a:prstGeom>
        </p:spPr>
      </p:pic>
    </p:spTree>
  </p:cSld>
  <p:clrMapOvr>
    <a:masterClrMapping/>
  </p:clrMapOvr>
  <p:transition advClick="0" advTm="3000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798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497" y="3429000"/>
            <a:ext cx="4536503" cy="3024335"/>
          </a:xfrm>
        </p:spPr>
      </p:pic>
      <p:pic>
        <p:nvPicPr>
          <p:cNvPr id="5" name="Рисунок 4" descr="IMG_79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453001"/>
            <a:ext cx="4536504" cy="3024337"/>
          </a:xfrm>
          <a:prstGeom prst="rect">
            <a:avLst/>
          </a:prstGeom>
        </p:spPr>
      </p:pic>
      <p:pic>
        <p:nvPicPr>
          <p:cNvPr id="7" name="Рисунок 6" descr="IMG_20171006_1113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6512" y="1"/>
            <a:ext cx="4392488" cy="3308961"/>
          </a:xfrm>
          <a:prstGeom prst="rect">
            <a:avLst/>
          </a:prstGeom>
        </p:spPr>
      </p:pic>
      <p:pic>
        <p:nvPicPr>
          <p:cNvPr id="8" name="Рисунок 7" descr="IMG_799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30116" y="-27384"/>
            <a:ext cx="4813884" cy="3329608"/>
          </a:xfrm>
          <a:prstGeom prst="rect">
            <a:avLst/>
          </a:prstGeom>
        </p:spPr>
      </p:pic>
    </p:spTree>
  </p:cSld>
  <p:clrMapOvr>
    <a:masterClrMapping/>
  </p:clrMapOvr>
  <p:transition advClick="0" advTm="3000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8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496" y="260648"/>
            <a:ext cx="4546601" cy="3031067"/>
          </a:xfrm>
        </p:spPr>
      </p:pic>
      <p:pic>
        <p:nvPicPr>
          <p:cNvPr id="5" name="Рисунок 4" descr="IMG_28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9" y="260648"/>
            <a:ext cx="4536505" cy="3024336"/>
          </a:xfrm>
          <a:prstGeom prst="rect">
            <a:avLst/>
          </a:prstGeom>
        </p:spPr>
      </p:pic>
      <p:pic>
        <p:nvPicPr>
          <p:cNvPr id="6" name="Рисунок 5" descr="IMG_28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8" y="3573355"/>
            <a:ext cx="4644008" cy="3096005"/>
          </a:xfrm>
          <a:prstGeom prst="rect">
            <a:avLst/>
          </a:prstGeom>
        </p:spPr>
      </p:pic>
      <p:pic>
        <p:nvPicPr>
          <p:cNvPr id="7" name="Рисунок 6" descr="Акция полет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96544" y="3573016"/>
            <a:ext cx="4139952" cy="3104964"/>
          </a:xfrm>
          <a:prstGeom prst="rect">
            <a:avLst/>
          </a:prstGeom>
        </p:spPr>
      </p:pic>
    </p:spTree>
  </p:cSld>
  <p:clrMapOvr>
    <a:masterClrMapping/>
  </p:clrMapOvr>
  <p:transition advClick="0" advTm="3000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46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4392488" cy="3294366"/>
          </a:xfrm>
        </p:spPr>
      </p:pic>
      <p:pic>
        <p:nvPicPr>
          <p:cNvPr id="5" name="Рисунок 4" descr="DSC046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0006" y="116632"/>
            <a:ext cx="4416490" cy="3312368"/>
          </a:xfrm>
          <a:prstGeom prst="rect">
            <a:avLst/>
          </a:prstGeom>
        </p:spPr>
      </p:pic>
      <p:pic>
        <p:nvPicPr>
          <p:cNvPr id="6" name="Рисунок 5" descr="DSC046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3501008"/>
            <a:ext cx="4320480" cy="3240360"/>
          </a:xfrm>
          <a:prstGeom prst="rect">
            <a:avLst/>
          </a:prstGeom>
        </p:spPr>
      </p:pic>
      <p:pic>
        <p:nvPicPr>
          <p:cNvPr id="10" name="Рисунок 9" descr="профави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501008"/>
            <a:ext cx="4248472" cy="3212976"/>
          </a:xfrm>
          <a:prstGeom prst="rect">
            <a:avLst/>
          </a:prstGeom>
        </p:spPr>
      </p:pic>
    </p:spTree>
  </p:cSld>
  <p:clrMapOvr>
    <a:masterClrMapping/>
  </p:clrMapOvr>
  <p:transition advClick="0" advTm="3000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age-0-02-04-32fffa93d95b20e654e8eab5e75e365f5446c11db36bed008a775f577be63cbe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-27384"/>
            <a:ext cx="4176464" cy="3662100"/>
          </a:xfrm>
        </p:spPr>
      </p:pic>
      <p:pic>
        <p:nvPicPr>
          <p:cNvPr id="7" name="Рисунок 6" descr="image-0-02-05-ef1674cd90e7b8594b5bf281be3a90ca10756ea6578e86e4f19ed2bddede4efc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-27384"/>
            <a:ext cx="4320480" cy="3645024"/>
          </a:xfrm>
          <a:prstGeom prst="rect">
            <a:avLst/>
          </a:prstGeom>
        </p:spPr>
      </p:pic>
      <p:pic>
        <p:nvPicPr>
          <p:cNvPr id="8" name="Рисунок 7" descr="IMG_34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45049" y="3684726"/>
            <a:ext cx="4447431" cy="3173274"/>
          </a:xfrm>
          <a:prstGeom prst="rect">
            <a:avLst/>
          </a:prstGeom>
        </p:spPr>
      </p:pic>
      <p:pic>
        <p:nvPicPr>
          <p:cNvPr id="11" name="Рисунок 10" descr="профавиа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2062" y="3749913"/>
            <a:ext cx="4007890" cy="3108087"/>
          </a:xfrm>
          <a:prstGeom prst="rect">
            <a:avLst/>
          </a:prstGeom>
        </p:spPr>
      </p:pic>
    </p:spTree>
  </p:cSld>
  <p:clrMapOvr>
    <a:masterClrMapping/>
  </p:clrMapOvr>
  <p:transition advClick="0" advTm="3000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uPwgdI6Ni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4357153" cy="3528392"/>
          </a:xfrm>
        </p:spPr>
      </p:pic>
      <p:pic>
        <p:nvPicPr>
          <p:cNvPr id="5" name="Рисунок 4" descr="zOKMZ4o9B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739" y="0"/>
            <a:ext cx="3675725" cy="3528392"/>
          </a:xfrm>
          <a:prstGeom prst="rect">
            <a:avLst/>
          </a:prstGeom>
        </p:spPr>
      </p:pic>
      <p:pic>
        <p:nvPicPr>
          <p:cNvPr id="6" name="Рисунок 5" descr="FjU83xZB6o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645024"/>
            <a:ext cx="4860032" cy="3019898"/>
          </a:xfrm>
          <a:prstGeom prst="rect">
            <a:avLst/>
          </a:prstGeom>
        </p:spPr>
      </p:pic>
      <p:pic>
        <p:nvPicPr>
          <p:cNvPr id="8" name="Рисунок 7" descr="гос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3645024"/>
            <a:ext cx="4211960" cy="3057416"/>
          </a:xfrm>
          <a:prstGeom prst="rect">
            <a:avLst/>
          </a:prstGeom>
        </p:spPr>
      </p:pic>
    </p:spTree>
  </p:cSld>
  <p:clrMapOvr>
    <a:masterClrMapping/>
  </p:clrMapOvr>
  <p:transition advClick="0" advTm="3000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</Words>
  <Application>Microsoft Office PowerPoint</Application>
  <PresentationFormat>Экран (4:3)</PresentationFormat>
  <Paragraphs>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IreN</dc:creator>
  <cp:lastModifiedBy>IreN</cp:lastModifiedBy>
  <cp:revision>10</cp:revision>
  <dcterms:created xsi:type="dcterms:W3CDTF">2017-10-12T14:37:48Z</dcterms:created>
  <dcterms:modified xsi:type="dcterms:W3CDTF">2017-10-12T16:11:01Z</dcterms:modified>
</cp:coreProperties>
</file>